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12192000" cy="6858000"/>
  <p:embeddedFontLst>
    <p:embeddedFont>
      <p:font typeface="Manrope"/>
      <p:regular r:id="rId24"/>
      <p:bold r:id="rId25"/>
    </p:embeddedFont>
    <p:embeddedFont>
      <p:font typeface="Arial Black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hu86DtQCY+p5er+VsIKixtbspx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anrope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alBlack-regular.fntdata"/><Relationship Id="rId25" Type="http://schemas.openxmlformats.org/officeDocument/2006/relationships/font" Target="fonts/Manrope-bold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 sz="12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7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8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0"/>
          <p:cNvPicPr preferRelativeResize="0"/>
          <p:nvPr/>
        </p:nvPicPr>
        <p:blipFill rotWithShape="1">
          <a:blip r:embed="rId2">
            <a:alphaModFix/>
          </a:blip>
          <a:srcRect b="0" l="332" r="331" t="9406"/>
          <a:stretch/>
        </p:blipFill>
        <p:spPr>
          <a:xfrm>
            <a:off x="0" y="-5984"/>
            <a:ext cx="12192000" cy="6212927"/>
          </a:xfrm>
          <a:custGeom>
            <a:rect b="b" l="l" r="r" t="t"/>
            <a:pathLst>
              <a:path extrusionOk="0" h="6212927" w="12192000">
                <a:moveTo>
                  <a:pt x="0" y="0"/>
                </a:moveTo>
                <a:lnTo>
                  <a:pt x="12192000" y="0"/>
                </a:lnTo>
                <a:lnTo>
                  <a:pt x="12192000" y="6212927"/>
                </a:lnTo>
                <a:lnTo>
                  <a:pt x="0" y="621292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7" name="Google Shape;17;p20"/>
          <p:cNvPicPr preferRelativeResize="0"/>
          <p:nvPr/>
        </p:nvPicPr>
        <p:blipFill rotWithShape="1">
          <a:blip r:embed="rId3">
            <a:alphaModFix/>
          </a:blip>
          <a:srcRect b="113" l="332" r="331" t="9606"/>
          <a:stretch/>
        </p:blipFill>
        <p:spPr>
          <a:xfrm>
            <a:off x="0" y="666543"/>
            <a:ext cx="12192000" cy="6191456"/>
          </a:xfrm>
          <a:custGeom>
            <a:rect b="b" l="l" r="r" t="t"/>
            <a:pathLst>
              <a:path extrusionOk="0" h="6191456" w="12192000">
                <a:moveTo>
                  <a:pt x="12192000" y="4901442"/>
                </a:moveTo>
                <a:lnTo>
                  <a:pt x="12192000" y="6191456"/>
                </a:lnTo>
                <a:lnTo>
                  <a:pt x="0" y="6191456"/>
                </a:lnTo>
                <a:lnTo>
                  <a:pt x="0" y="5540398"/>
                </a:lnTo>
                <a:close/>
                <a:moveTo>
                  <a:pt x="0" y="0"/>
                </a:moveTo>
                <a:lnTo>
                  <a:pt x="12192000" y="638956"/>
                </a:lnTo>
                <a:lnTo>
                  <a:pt x="12192000" y="3594973"/>
                </a:lnTo>
                <a:lnTo>
                  <a:pt x="0" y="359497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8" name="Google Shape;1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80000">
            <a:off x="-238591" y="690209"/>
            <a:ext cx="12673978" cy="43766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0"/>
          <p:cNvSpPr/>
          <p:nvPr/>
        </p:nvSpPr>
        <p:spPr>
          <a:xfrm>
            <a:off x="0" y="666544"/>
            <a:ext cx="12192000" cy="5540398"/>
          </a:xfrm>
          <a:custGeom>
            <a:rect b="b" l="l" r="r" t="t"/>
            <a:pathLst>
              <a:path extrusionOk="0" h="5540398" w="12192000">
                <a:moveTo>
                  <a:pt x="0" y="0"/>
                </a:moveTo>
                <a:lnTo>
                  <a:pt x="12192000" y="638956"/>
                </a:lnTo>
                <a:lnTo>
                  <a:pt x="12192000" y="4901442"/>
                </a:lnTo>
                <a:lnTo>
                  <a:pt x="0" y="5540398"/>
                </a:lnTo>
                <a:close/>
              </a:path>
            </a:pathLst>
          </a:custGeom>
          <a:gradFill>
            <a:gsLst>
              <a:gs pos="0">
                <a:srgbClr val="000000">
                  <a:alpha val="47843"/>
                </a:srgbClr>
              </a:gs>
              <a:gs pos="37000">
                <a:srgbClr val="000000">
                  <a:alpha val="96862"/>
                </a:srgbClr>
              </a:gs>
              <a:gs pos="100000">
                <a:srgbClr val="000000">
                  <a:alpha val="96862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20" name="Google Shape;2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80000">
            <a:off x="-238590" y="5741553"/>
            <a:ext cx="12673978" cy="437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text on a black background&#10;&#10;Description automatically generated" id="21" name="Google Shape;2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1" y="1459263"/>
            <a:ext cx="3886199" cy="1531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22" name="Google Shape;22;p20"/>
          <p:cNvPicPr preferRelativeResize="0"/>
          <p:nvPr/>
        </p:nvPicPr>
        <p:blipFill rotWithShape="1">
          <a:blip r:embed="rId6">
            <a:alphaModFix/>
          </a:blip>
          <a:srcRect b="41645" l="0" r="27331" t="12071"/>
          <a:stretch/>
        </p:blipFill>
        <p:spPr>
          <a:xfrm>
            <a:off x="7086600" y="-5986"/>
            <a:ext cx="5105400" cy="5820559"/>
          </a:xfrm>
          <a:custGeom>
            <a:rect b="b" l="l" r="r" t="t"/>
            <a:pathLst>
              <a:path extrusionOk="0" h="7338574" w="7025688">
                <a:moveTo>
                  <a:pt x="0" y="0"/>
                </a:moveTo>
                <a:lnTo>
                  <a:pt x="7025688" y="0"/>
                </a:lnTo>
                <a:lnTo>
                  <a:pt x="7025688" y="6970373"/>
                </a:lnTo>
                <a:lnTo>
                  <a:pt x="0" y="733857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3" name="Google Shape;23;p20"/>
          <p:cNvSpPr txBox="1"/>
          <p:nvPr/>
        </p:nvSpPr>
        <p:spPr>
          <a:xfrm>
            <a:off x="9948104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0"/>
          <p:cNvSpPr txBox="1"/>
          <p:nvPr>
            <p:ph idx="1" type="body"/>
          </p:nvPr>
        </p:nvSpPr>
        <p:spPr>
          <a:xfrm>
            <a:off x="914401" y="3552597"/>
            <a:ext cx="9220199" cy="1738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i="0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9"/>
          <p:cNvPicPr preferRelativeResize="0"/>
          <p:nvPr/>
        </p:nvPicPr>
        <p:blipFill rotWithShape="1">
          <a:blip r:embed="rId2">
            <a:alphaModFix/>
          </a:blip>
          <a:srcRect b="0" l="331" r="3921" t="3614"/>
          <a:stretch/>
        </p:blipFill>
        <p:spPr>
          <a:xfrm>
            <a:off x="1" y="0"/>
            <a:ext cx="12191999" cy="6858000"/>
          </a:xfrm>
          <a:custGeom>
            <a:rect b="b" l="l" r="r" t="t"/>
            <a:pathLst>
              <a:path extrusionOk="0" h="6858000" w="12191999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9" name="Google Shape;99;p29"/>
          <p:cNvSpPr/>
          <p:nvPr/>
        </p:nvSpPr>
        <p:spPr>
          <a:xfrm>
            <a:off x="1" y="0"/>
            <a:ext cx="11409463" cy="6858000"/>
          </a:xfrm>
          <a:custGeom>
            <a:rect b="b" l="l" r="r" t="t"/>
            <a:pathLst>
              <a:path extrusionOk="0" h="6858000" w="11409463">
                <a:moveTo>
                  <a:pt x="0" y="0"/>
                </a:moveTo>
                <a:lnTo>
                  <a:pt x="10809466" y="0"/>
                </a:lnTo>
                <a:lnTo>
                  <a:pt x="114094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73333"/>
                </a:srgbClr>
              </a:gs>
              <a:gs pos="55000">
                <a:srgbClr val="000000">
                  <a:alpha val="97254"/>
                </a:srgbClr>
              </a:gs>
              <a:gs pos="100000">
                <a:srgbClr val="000000">
                  <a:alpha val="97254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00" name="Google Shape;100;p29"/>
          <p:cNvPicPr preferRelativeResize="0"/>
          <p:nvPr/>
        </p:nvPicPr>
        <p:blipFill rotWithShape="1">
          <a:blip r:embed="rId3">
            <a:alphaModFix/>
          </a:blip>
          <a:srcRect b="-1" l="31380" r="13748" t="17599"/>
          <a:stretch/>
        </p:blipFill>
        <p:spPr>
          <a:xfrm rot="5100000">
            <a:off x="7698763" y="3229478"/>
            <a:ext cx="6954302" cy="36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9"/>
          <p:cNvSpPr/>
          <p:nvPr/>
        </p:nvSpPr>
        <p:spPr>
          <a:xfrm>
            <a:off x="0" y="0"/>
            <a:ext cx="12192000" cy="56018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Yellow text on a black background&#10;&#10;Description automatically generated" id="102" name="Google Shape;10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001" y="5867400"/>
            <a:ext cx="1839908" cy="7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9"/>
          <p:cNvSpPr txBox="1"/>
          <p:nvPr/>
        </p:nvSpPr>
        <p:spPr>
          <a:xfrm>
            <a:off x="9315641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 - picture">
  <p:cSld name="Black - pictur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unset over a tropical beach&#10;&#10;Description automatically generated" id="105" name="Google Shape;105;p30"/>
          <p:cNvPicPr preferRelativeResize="0"/>
          <p:nvPr/>
        </p:nvPicPr>
        <p:blipFill rotWithShape="1">
          <a:blip r:embed="rId2">
            <a:alphaModFix/>
          </a:blip>
          <a:srcRect b="0" l="617" r="660" t="61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73333"/>
                </a:srgbClr>
              </a:gs>
              <a:gs pos="42000">
                <a:srgbClr val="000000">
                  <a:alpha val="97647"/>
                </a:srgbClr>
              </a:gs>
              <a:gs pos="100000">
                <a:srgbClr val="000000">
                  <a:alpha val="97647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Yellow text on a black background&#10;&#10;Description automatically generated" id="107" name="Google Shape;10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1" y="5867400"/>
            <a:ext cx="1839908" cy="725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neon light on a black background&#10;&#10;Description automatically generated" id="108" name="Google Shape;10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8760" y="265534"/>
            <a:ext cx="9794480" cy="547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0"/>
          <p:cNvSpPr/>
          <p:nvPr>
            <p:ph idx="2" type="pic"/>
          </p:nvPr>
        </p:nvSpPr>
        <p:spPr>
          <a:xfrm>
            <a:off x="1676400" y="799735"/>
            <a:ext cx="8839200" cy="4381865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30"/>
          <p:cNvSpPr txBox="1"/>
          <p:nvPr/>
        </p:nvSpPr>
        <p:spPr>
          <a:xfrm>
            <a:off x="9948104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ck - picture">
  <p:cSld name="1_Black - pictur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unset over a tropical beach&#10;&#10;Description automatically generated" id="112" name="Google Shape;112;p31"/>
          <p:cNvPicPr preferRelativeResize="0"/>
          <p:nvPr/>
        </p:nvPicPr>
        <p:blipFill rotWithShape="1">
          <a:blip r:embed="rId2">
            <a:alphaModFix/>
          </a:blip>
          <a:srcRect b="0" l="617" r="660" t="61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73333"/>
                </a:srgbClr>
              </a:gs>
              <a:gs pos="45000">
                <a:srgbClr val="000000">
                  <a:alpha val="97254"/>
                </a:srgbClr>
              </a:gs>
              <a:gs pos="100000">
                <a:srgbClr val="000000">
                  <a:alpha val="97254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Yellow text on a black background&#10;&#10;Description automatically generated" id="114" name="Google Shape;11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1" y="5867400"/>
            <a:ext cx="1839908" cy="725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neon light in a square&#10;&#10;Description automatically generated" id="115" name="Google Shape;11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0594" y="486141"/>
            <a:ext cx="4968000" cy="488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1"/>
          <p:cNvSpPr/>
          <p:nvPr>
            <p:ph idx="2" type="pic"/>
          </p:nvPr>
        </p:nvSpPr>
        <p:spPr>
          <a:xfrm>
            <a:off x="1753994" y="951059"/>
            <a:ext cx="3886200" cy="392574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yellow neon light in a square&#10;&#10;Description automatically generated" id="117" name="Google Shape;11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600" y="486141"/>
            <a:ext cx="4968000" cy="488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1"/>
          <p:cNvSpPr/>
          <p:nvPr>
            <p:ph idx="3" type="pic"/>
          </p:nvPr>
        </p:nvSpPr>
        <p:spPr>
          <a:xfrm>
            <a:off x="6477000" y="951059"/>
            <a:ext cx="3886200" cy="3925742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31"/>
          <p:cNvSpPr txBox="1"/>
          <p:nvPr/>
        </p:nvSpPr>
        <p:spPr>
          <a:xfrm>
            <a:off x="9948104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 - Picture">
  <p:cSld name="White  - Pictur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2"/>
          <p:cNvPicPr preferRelativeResize="0"/>
          <p:nvPr/>
        </p:nvPicPr>
        <p:blipFill rotWithShape="1">
          <a:blip r:embed="rId2">
            <a:alphaModFix/>
          </a:blip>
          <a:srcRect b="0" l="331" r="3921" t="3614"/>
          <a:stretch/>
        </p:blipFill>
        <p:spPr>
          <a:xfrm>
            <a:off x="1" y="0"/>
            <a:ext cx="12191999" cy="6858000"/>
          </a:xfrm>
          <a:custGeom>
            <a:rect b="b" l="l" r="r" t="t"/>
            <a:pathLst>
              <a:path extrusionOk="0" h="6858000" w="12191999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2" name="Google Shape;122;p32"/>
          <p:cNvPicPr preferRelativeResize="0"/>
          <p:nvPr/>
        </p:nvPicPr>
        <p:blipFill rotWithShape="1">
          <a:blip r:embed="rId3">
            <a:alphaModFix/>
          </a:blip>
          <a:srcRect b="-1" l="33230" r="13696" t="255"/>
          <a:stretch/>
        </p:blipFill>
        <p:spPr>
          <a:xfrm rot="5100000">
            <a:off x="7860873" y="3308201"/>
            <a:ext cx="6726695" cy="43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2"/>
          <p:cNvSpPr/>
          <p:nvPr/>
        </p:nvSpPr>
        <p:spPr>
          <a:xfrm>
            <a:off x="1" y="0"/>
            <a:ext cx="11409463" cy="6858000"/>
          </a:xfrm>
          <a:custGeom>
            <a:rect b="b" l="l" r="r" t="t"/>
            <a:pathLst>
              <a:path extrusionOk="0" h="6858000" w="11409463">
                <a:moveTo>
                  <a:pt x="0" y="0"/>
                </a:moveTo>
                <a:lnTo>
                  <a:pt x="10809466" y="0"/>
                </a:lnTo>
                <a:lnTo>
                  <a:pt x="114094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73333"/>
                </a:srgbClr>
              </a:gs>
              <a:gs pos="55000">
                <a:srgbClr val="000000">
                  <a:alpha val="97254"/>
                </a:srgbClr>
              </a:gs>
              <a:gs pos="100000">
                <a:srgbClr val="000000">
                  <a:alpha val="97254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24" name="Google Shape;124;p32"/>
          <p:cNvSpPr/>
          <p:nvPr/>
        </p:nvSpPr>
        <p:spPr>
          <a:xfrm>
            <a:off x="0" y="0"/>
            <a:ext cx="12192000" cy="56018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Yellow text on a black background&#10;&#10;Description automatically generated" id="125" name="Google Shape;12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001" y="5867400"/>
            <a:ext cx="1839908" cy="7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2"/>
          <p:cNvSpPr/>
          <p:nvPr>
            <p:ph idx="2" type="pic"/>
          </p:nvPr>
        </p:nvSpPr>
        <p:spPr>
          <a:xfrm>
            <a:off x="1676400" y="799735"/>
            <a:ext cx="8839200" cy="4381865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2"/>
          <p:cNvSpPr txBox="1"/>
          <p:nvPr/>
        </p:nvSpPr>
        <p:spPr>
          <a:xfrm>
            <a:off x="9315641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hite  - Picture">
  <p:cSld name="1_White  - Pictur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3"/>
          <p:cNvPicPr preferRelativeResize="0"/>
          <p:nvPr/>
        </p:nvPicPr>
        <p:blipFill rotWithShape="1">
          <a:blip r:embed="rId2">
            <a:alphaModFix/>
          </a:blip>
          <a:srcRect b="0" l="331" r="3921" t="3614"/>
          <a:stretch/>
        </p:blipFill>
        <p:spPr>
          <a:xfrm>
            <a:off x="1" y="0"/>
            <a:ext cx="12191999" cy="6858000"/>
          </a:xfrm>
          <a:custGeom>
            <a:rect b="b" l="l" r="r" t="t"/>
            <a:pathLst>
              <a:path extrusionOk="0" h="6858000" w="12191999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0" name="Google Shape;130;p33"/>
          <p:cNvSpPr/>
          <p:nvPr/>
        </p:nvSpPr>
        <p:spPr>
          <a:xfrm>
            <a:off x="1" y="0"/>
            <a:ext cx="11409463" cy="6858000"/>
          </a:xfrm>
          <a:custGeom>
            <a:rect b="b" l="l" r="r" t="t"/>
            <a:pathLst>
              <a:path extrusionOk="0" h="6858000" w="11409463">
                <a:moveTo>
                  <a:pt x="0" y="0"/>
                </a:moveTo>
                <a:lnTo>
                  <a:pt x="10809466" y="0"/>
                </a:lnTo>
                <a:lnTo>
                  <a:pt x="114094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73333"/>
                </a:srgbClr>
              </a:gs>
              <a:gs pos="55000">
                <a:srgbClr val="000000">
                  <a:alpha val="97254"/>
                </a:srgbClr>
              </a:gs>
              <a:gs pos="100000">
                <a:srgbClr val="000000">
                  <a:alpha val="97254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31" name="Google Shape;131;p33"/>
          <p:cNvPicPr preferRelativeResize="0"/>
          <p:nvPr/>
        </p:nvPicPr>
        <p:blipFill rotWithShape="1">
          <a:blip r:embed="rId3">
            <a:alphaModFix/>
          </a:blip>
          <a:srcRect b="-1" l="33230" r="13696" t="255"/>
          <a:stretch/>
        </p:blipFill>
        <p:spPr>
          <a:xfrm rot="5100000">
            <a:off x="7860873" y="3308201"/>
            <a:ext cx="6726695" cy="43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3"/>
          <p:cNvSpPr/>
          <p:nvPr/>
        </p:nvSpPr>
        <p:spPr>
          <a:xfrm>
            <a:off x="0" y="0"/>
            <a:ext cx="12192000" cy="56018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Yellow text on a black background&#10;&#10;Description automatically generated" id="133" name="Google Shape;13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001" y="5867400"/>
            <a:ext cx="1839908" cy="7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3"/>
          <p:cNvSpPr/>
          <p:nvPr>
            <p:ph idx="2" type="pic"/>
          </p:nvPr>
        </p:nvSpPr>
        <p:spPr>
          <a:xfrm>
            <a:off x="1753994" y="951059"/>
            <a:ext cx="3886200" cy="3925742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33"/>
          <p:cNvSpPr/>
          <p:nvPr>
            <p:ph idx="3" type="pic"/>
          </p:nvPr>
        </p:nvSpPr>
        <p:spPr>
          <a:xfrm>
            <a:off x="6477000" y="951059"/>
            <a:ext cx="3886200" cy="3925742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33"/>
          <p:cNvSpPr txBox="1"/>
          <p:nvPr/>
        </p:nvSpPr>
        <p:spPr>
          <a:xfrm>
            <a:off x="9315641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unset over a tropical beach&#10;&#10;Description automatically generated" id="138" name="Google Shape;138;p34"/>
          <p:cNvPicPr preferRelativeResize="0"/>
          <p:nvPr/>
        </p:nvPicPr>
        <p:blipFill rotWithShape="1">
          <a:blip r:embed="rId2">
            <a:alphaModFix/>
          </a:blip>
          <a:srcRect b="0" l="617" r="660" t="617"/>
          <a:stretch/>
        </p:blipFill>
        <p:spPr>
          <a:xfrm>
            <a:off x="19892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4"/>
          <p:cNvPicPr preferRelativeResize="0"/>
          <p:nvPr/>
        </p:nvPicPr>
        <p:blipFill rotWithShape="1">
          <a:blip r:embed="rId3">
            <a:alphaModFix/>
          </a:blip>
          <a:srcRect b="0" l="31369" r="13708" t="4034"/>
          <a:stretch/>
        </p:blipFill>
        <p:spPr>
          <a:xfrm rot="5100000">
            <a:off x="1785992" y="3199073"/>
            <a:ext cx="6960944" cy="42000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4"/>
          <p:cNvSpPr/>
          <p:nvPr/>
        </p:nvSpPr>
        <p:spPr>
          <a:xfrm>
            <a:off x="0" y="0"/>
            <a:ext cx="5465863" cy="6858000"/>
          </a:xfrm>
          <a:custGeom>
            <a:rect b="b" l="l" r="r" t="t"/>
            <a:pathLst>
              <a:path extrusionOk="0" h="6858000" w="5465863">
                <a:moveTo>
                  <a:pt x="0" y="0"/>
                </a:moveTo>
                <a:lnTo>
                  <a:pt x="4865866" y="0"/>
                </a:lnTo>
                <a:lnTo>
                  <a:pt x="54658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73333"/>
                </a:srgbClr>
              </a:gs>
              <a:gs pos="55000">
                <a:srgbClr val="000000">
                  <a:alpha val="97254"/>
                </a:srgbClr>
              </a:gs>
              <a:gs pos="100000">
                <a:srgbClr val="000000">
                  <a:alpha val="97254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Yellow text on a black background&#10;&#10;Description automatically generated" id="141" name="Google Shape;14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001" y="5867400"/>
            <a:ext cx="1839908" cy="7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4"/>
          <p:cNvSpPr/>
          <p:nvPr>
            <p:ph idx="2" type="pic"/>
          </p:nvPr>
        </p:nvSpPr>
        <p:spPr>
          <a:xfrm>
            <a:off x="1561464" y="645472"/>
            <a:ext cx="9011920" cy="4805679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4"/>
          <p:cNvSpPr txBox="1"/>
          <p:nvPr/>
        </p:nvSpPr>
        <p:spPr>
          <a:xfrm>
            <a:off x="9948104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unset over a tropical beach&#10;&#10;Description automatically generated" id="145" name="Google Shape;145;p35"/>
          <p:cNvPicPr preferRelativeResize="0"/>
          <p:nvPr/>
        </p:nvPicPr>
        <p:blipFill rotWithShape="1">
          <a:blip r:embed="rId2">
            <a:alphaModFix/>
          </a:blip>
          <a:srcRect b="22222" l="4175" r="24674" t="5438"/>
          <a:stretch/>
        </p:blipFill>
        <p:spPr>
          <a:xfrm flipH="1"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5"/>
          <p:cNvPicPr preferRelativeResize="0"/>
          <p:nvPr/>
        </p:nvPicPr>
        <p:blipFill rotWithShape="1">
          <a:blip r:embed="rId3">
            <a:alphaModFix/>
          </a:blip>
          <a:srcRect b="-8273" l="27692" r="10898" t="0"/>
          <a:stretch/>
        </p:blipFill>
        <p:spPr>
          <a:xfrm rot="900000">
            <a:off x="4604695" y="701446"/>
            <a:ext cx="7783211" cy="47386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5"/>
          <p:cNvSpPr/>
          <p:nvPr>
            <p:ph idx="2" type="pic"/>
          </p:nvPr>
        </p:nvSpPr>
        <p:spPr>
          <a:xfrm>
            <a:off x="1561464" y="645472"/>
            <a:ext cx="9011920" cy="4805679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5"/>
          <p:cNvSpPr txBox="1"/>
          <p:nvPr/>
        </p:nvSpPr>
        <p:spPr>
          <a:xfrm>
            <a:off x="9948104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290" y="5882569"/>
            <a:ext cx="1752600" cy="692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ck - picture large">
  <p:cSld name="1_Black - picture larg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unset over a tropical beach&#10;&#10;Description automatically generated" id="151" name="Google Shape;151;p36"/>
          <p:cNvPicPr preferRelativeResize="0"/>
          <p:nvPr/>
        </p:nvPicPr>
        <p:blipFill rotWithShape="1">
          <a:blip r:embed="rId2">
            <a:alphaModFix/>
          </a:blip>
          <a:srcRect b="0" l="617" r="660" t="61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73333"/>
                </a:srgbClr>
              </a:gs>
              <a:gs pos="48000">
                <a:srgbClr val="000000">
                  <a:alpha val="97647"/>
                </a:srgbClr>
              </a:gs>
              <a:gs pos="100000">
                <a:srgbClr val="000000">
                  <a:alpha val="97647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Yellow text on a black background&#10;&#10;Description automatically generated" id="153" name="Google Shape;15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1" y="5867400"/>
            <a:ext cx="1839908" cy="7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6"/>
          <p:cNvSpPr/>
          <p:nvPr>
            <p:ph idx="2" type="pic"/>
          </p:nvPr>
        </p:nvSpPr>
        <p:spPr>
          <a:xfrm>
            <a:off x="-1" y="0"/>
            <a:ext cx="12191999" cy="5601866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6"/>
          <p:cNvSpPr txBox="1"/>
          <p:nvPr/>
        </p:nvSpPr>
        <p:spPr>
          <a:xfrm>
            <a:off x="9948104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hite  - Picture large">
  <p:cSld name="1_White  - Picture larg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7"/>
          <p:cNvPicPr preferRelativeResize="0"/>
          <p:nvPr/>
        </p:nvPicPr>
        <p:blipFill rotWithShape="1">
          <a:blip r:embed="rId2">
            <a:alphaModFix/>
          </a:blip>
          <a:srcRect b="0" l="331" r="3921" t="3614"/>
          <a:stretch/>
        </p:blipFill>
        <p:spPr>
          <a:xfrm>
            <a:off x="1" y="0"/>
            <a:ext cx="12191999" cy="6858000"/>
          </a:xfrm>
          <a:custGeom>
            <a:rect b="b" l="l" r="r" t="t"/>
            <a:pathLst>
              <a:path extrusionOk="0" h="6858000" w="12191999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8" name="Google Shape;158;p37"/>
          <p:cNvSpPr/>
          <p:nvPr/>
        </p:nvSpPr>
        <p:spPr>
          <a:xfrm>
            <a:off x="1" y="0"/>
            <a:ext cx="11409463" cy="6858000"/>
          </a:xfrm>
          <a:custGeom>
            <a:rect b="b" l="l" r="r" t="t"/>
            <a:pathLst>
              <a:path extrusionOk="0" h="6858000" w="11409463">
                <a:moveTo>
                  <a:pt x="0" y="0"/>
                </a:moveTo>
                <a:lnTo>
                  <a:pt x="10809466" y="0"/>
                </a:lnTo>
                <a:lnTo>
                  <a:pt x="114094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73333"/>
                </a:srgbClr>
              </a:gs>
              <a:gs pos="55000">
                <a:srgbClr val="000000">
                  <a:alpha val="97254"/>
                </a:srgbClr>
              </a:gs>
              <a:gs pos="100000">
                <a:srgbClr val="000000">
                  <a:alpha val="97254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59" name="Google Shape;159;p37"/>
          <p:cNvPicPr preferRelativeResize="0"/>
          <p:nvPr/>
        </p:nvPicPr>
        <p:blipFill rotWithShape="1">
          <a:blip r:embed="rId3">
            <a:alphaModFix/>
          </a:blip>
          <a:srcRect b="-3" l="33829" r="13697" t="255"/>
          <a:stretch/>
        </p:blipFill>
        <p:spPr>
          <a:xfrm rot="5100000">
            <a:off x="7902203" y="3346072"/>
            <a:ext cx="6650662" cy="43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7"/>
          <p:cNvSpPr/>
          <p:nvPr/>
        </p:nvSpPr>
        <p:spPr>
          <a:xfrm>
            <a:off x="0" y="0"/>
            <a:ext cx="12192000" cy="56018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Yellow text on a black background&#10;&#10;Description automatically generated" id="161" name="Google Shape;16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001" y="5867400"/>
            <a:ext cx="1839908" cy="7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7"/>
          <p:cNvSpPr/>
          <p:nvPr>
            <p:ph idx="2" type="pic"/>
          </p:nvPr>
        </p:nvSpPr>
        <p:spPr>
          <a:xfrm>
            <a:off x="-1" y="0"/>
            <a:ext cx="12191999" cy="5601866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7"/>
          <p:cNvSpPr txBox="1"/>
          <p:nvPr/>
        </p:nvSpPr>
        <p:spPr>
          <a:xfrm>
            <a:off x="9315641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 - One column narrow">
  <p:cSld name="Black - One column narrow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 b="0" l="332" r="331" t="0"/>
          <a:stretch/>
        </p:blipFill>
        <p:spPr>
          <a:xfrm>
            <a:off x="16042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1"/>
          <p:cNvPicPr preferRelativeResize="0"/>
          <p:nvPr/>
        </p:nvPicPr>
        <p:blipFill rotWithShape="1">
          <a:blip r:embed="rId3">
            <a:alphaModFix/>
          </a:blip>
          <a:srcRect b="-1" l="31328" r="13749" t="18268"/>
          <a:stretch/>
        </p:blipFill>
        <p:spPr>
          <a:xfrm rot="5100000">
            <a:off x="5407694" y="3227759"/>
            <a:ext cx="6960944" cy="35771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1"/>
          <p:cNvSpPr/>
          <p:nvPr/>
        </p:nvSpPr>
        <p:spPr>
          <a:xfrm>
            <a:off x="0" y="0"/>
            <a:ext cx="9123463" cy="6858000"/>
          </a:xfrm>
          <a:custGeom>
            <a:rect b="b" l="l" r="r" t="t"/>
            <a:pathLst>
              <a:path extrusionOk="0" h="6858000" w="9123463">
                <a:moveTo>
                  <a:pt x="0" y="0"/>
                </a:moveTo>
                <a:lnTo>
                  <a:pt x="8523466" y="0"/>
                </a:lnTo>
                <a:lnTo>
                  <a:pt x="91234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70980"/>
                </a:srgbClr>
              </a:gs>
              <a:gs pos="55000">
                <a:srgbClr val="000000">
                  <a:alpha val="98039"/>
                </a:srgbClr>
              </a:gs>
              <a:gs pos="100000">
                <a:srgbClr val="000000">
                  <a:alpha val="98039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Yellow text on a black background&#10;&#10;Description automatically generated" id="29" name="Google Shape;2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001" y="5867400"/>
            <a:ext cx="1839908" cy="7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1"/>
          <p:cNvSpPr txBox="1"/>
          <p:nvPr/>
        </p:nvSpPr>
        <p:spPr>
          <a:xfrm>
            <a:off x="9948104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background with a black square&#10;&#10;Description automatically generated with medium confidence" id="31" name="Google Shape;31;p21"/>
          <p:cNvPicPr preferRelativeResize="0"/>
          <p:nvPr/>
        </p:nvPicPr>
        <p:blipFill rotWithShape="1">
          <a:blip r:embed="rId5">
            <a:alphaModFix/>
          </a:blip>
          <a:srcRect b="40460" l="0" r="0" t="3133"/>
          <a:stretch/>
        </p:blipFill>
        <p:spPr>
          <a:xfrm>
            <a:off x="5264601" y="0"/>
            <a:ext cx="679248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720000" y="942448"/>
            <a:ext cx="6424893" cy="1557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89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b="0" i="0" sz="5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2" type="body"/>
          </p:nvPr>
        </p:nvSpPr>
        <p:spPr>
          <a:xfrm>
            <a:off x="720000" y="2736000"/>
            <a:ext cx="7204800" cy="20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 - One column">
  <p:cSld name="Black - One colum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 b="0" l="332" r="331" t="0"/>
          <a:stretch/>
        </p:blipFill>
        <p:spPr>
          <a:xfrm>
            <a:off x="4009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2"/>
          <p:cNvPicPr preferRelativeResize="0"/>
          <p:nvPr/>
        </p:nvPicPr>
        <p:blipFill rotWithShape="1">
          <a:blip r:embed="rId3">
            <a:alphaModFix/>
          </a:blip>
          <a:srcRect b="-6539" l="31378" r="13414" t="1836"/>
          <a:stretch/>
        </p:blipFill>
        <p:spPr>
          <a:xfrm rot="5100000">
            <a:off x="7703320" y="3199874"/>
            <a:ext cx="6997088" cy="458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37" name="Google Shape;37;p22"/>
          <p:cNvPicPr preferRelativeResize="0"/>
          <p:nvPr/>
        </p:nvPicPr>
        <p:blipFill rotWithShape="1">
          <a:blip r:embed="rId4">
            <a:alphaModFix/>
          </a:blip>
          <a:srcRect b="25416" l="0" r="14576" t="718"/>
          <a:stretch/>
        </p:blipFill>
        <p:spPr>
          <a:xfrm>
            <a:off x="7757112" y="0"/>
            <a:ext cx="443087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/>
          <p:nvPr/>
        </p:nvSpPr>
        <p:spPr>
          <a:xfrm>
            <a:off x="1" y="0"/>
            <a:ext cx="11409463" cy="6858000"/>
          </a:xfrm>
          <a:custGeom>
            <a:rect b="b" l="l" r="r" t="t"/>
            <a:pathLst>
              <a:path extrusionOk="0" h="6858000" w="11409463">
                <a:moveTo>
                  <a:pt x="0" y="0"/>
                </a:moveTo>
                <a:lnTo>
                  <a:pt x="10809466" y="0"/>
                </a:lnTo>
                <a:lnTo>
                  <a:pt x="114094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70980"/>
                </a:srgbClr>
              </a:gs>
              <a:gs pos="46000">
                <a:srgbClr val="000000">
                  <a:alpha val="97647"/>
                </a:srgbClr>
              </a:gs>
              <a:gs pos="100000">
                <a:srgbClr val="000000">
                  <a:alpha val="97647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Yellow text on a black background&#10;&#10;Description automatically generated" id="39" name="Google Shape;3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0001" y="5867400"/>
            <a:ext cx="1839908" cy="7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720000" y="942448"/>
            <a:ext cx="8025766" cy="1557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89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b="0" i="0" sz="5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2" type="body"/>
          </p:nvPr>
        </p:nvSpPr>
        <p:spPr>
          <a:xfrm>
            <a:off x="720000" y="2736000"/>
            <a:ext cx="9000000" cy="20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/>
        </p:nvSpPr>
        <p:spPr>
          <a:xfrm>
            <a:off x="9315641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unset over a tropical beach&#10;&#10;Description automatically generated" id="44" name="Google Shape;44;p23"/>
          <p:cNvPicPr preferRelativeResize="0"/>
          <p:nvPr/>
        </p:nvPicPr>
        <p:blipFill rotWithShape="1">
          <a:blip r:embed="rId2">
            <a:alphaModFix/>
          </a:blip>
          <a:srcRect b="22221" l="4174" r="24674" t="5439"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"/>
          <p:cNvPicPr preferRelativeResize="0"/>
          <p:nvPr/>
        </p:nvPicPr>
        <p:blipFill rotWithShape="1">
          <a:blip r:embed="rId3">
            <a:alphaModFix/>
          </a:blip>
          <a:srcRect b="-3727" l="26839" r="10148" t="0"/>
          <a:stretch/>
        </p:blipFill>
        <p:spPr>
          <a:xfrm rot="900000">
            <a:off x="4499791" y="700177"/>
            <a:ext cx="7986175" cy="45397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"/>
          <p:cNvSpPr txBox="1"/>
          <p:nvPr/>
        </p:nvSpPr>
        <p:spPr>
          <a:xfrm>
            <a:off x="9948104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290" y="5882569"/>
            <a:ext cx="1752600" cy="69249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720000" y="942448"/>
            <a:ext cx="6424893" cy="1557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89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2" type="body"/>
          </p:nvPr>
        </p:nvSpPr>
        <p:spPr>
          <a:xfrm>
            <a:off x="720000" y="2736000"/>
            <a:ext cx="5528400" cy="20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 - Two column">
  <p:cSld name="Black - Two colum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4"/>
          <p:cNvPicPr preferRelativeResize="0"/>
          <p:nvPr/>
        </p:nvPicPr>
        <p:blipFill rotWithShape="1">
          <a:blip r:embed="rId2">
            <a:alphaModFix/>
          </a:blip>
          <a:srcRect b="0" l="332" r="331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4"/>
          <p:cNvPicPr preferRelativeResize="0"/>
          <p:nvPr/>
        </p:nvPicPr>
        <p:blipFill rotWithShape="1">
          <a:blip r:embed="rId3">
            <a:alphaModFix/>
          </a:blip>
          <a:srcRect b="-23183" l="31380" r="13463" t="924"/>
          <a:stretch/>
        </p:blipFill>
        <p:spPr>
          <a:xfrm rot="5100000">
            <a:off x="7668118" y="3161457"/>
            <a:ext cx="6990364" cy="5350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53" name="Google Shape;53;p24"/>
          <p:cNvPicPr preferRelativeResize="0"/>
          <p:nvPr/>
        </p:nvPicPr>
        <p:blipFill rotWithShape="1">
          <a:blip r:embed="rId4">
            <a:alphaModFix/>
          </a:blip>
          <a:srcRect b="25314" l="3098" r="14498" t="821"/>
          <a:stretch/>
        </p:blipFill>
        <p:spPr>
          <a:xfrm>
            <a:off x="7917783" y="1"/>
            <a:ext cx="427421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/>
          <p:nvPr/>
        </p:nvSpPr>
        <p:spPr>
          <a:xfrm>
            <a:off x="1" y="0"/>
            <a:ext cx="11409463" cy="6858000"/>
          </a:xfrm>
          <a:custGeom>
            <a:rect b="b" l="l" r="r" t="t"/>
            <a:pathLst>
              <a:path extrusionOk="0" h="6858000" w="11409463">
                <a:moveTo>
                  <a:pt x="0" y="0"/>
                </a:moveTo>
                <a:lnTo>
                  <a:pt x="10809466" y="0"/>
                </a:lnTo>
                <a:lnTo>
                  <a:pt x="114094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73333"/>
                </a:srgbClr>
              </a:gs>
              <a:gs pos="48000">
                <a:srgbClr val="000000">
                  <a:alpha val="97647"/>
                </a:srgbClr>
              </a:gs>
              <a:gs pos="100000">
                <a:srgbClr val="000000">
                  <a:alpha val="97647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Yellow text on a black background&#10;&#10;Description automatically generated" id="55" name="Google Shape;5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0001" y="5867400"/>
            <a:ext cx="1839908" cy="7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720000" y="942448"/>
            <a:ext cx="8025766" cy="1557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89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b="0" i="0" sz="5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720002" y="3200400"/>
            <a:ext cx="4375612" cy="2059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3" type="body"/>
          </p:nvPr>
        </p:nvSpPr>
        <p:spPr>
          <a:xfrm>
            <a:off x="720000" y="2736000"/>
            <a:ext cx="3554219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4" type="body"/>
          </p:nvPr>
        </p:nvSpPr>
        <p:spPr>
          <a:xfrm>
            <a:off x="5606588" y="3200400"/>
            <a:ext cx="4375612" cy="2059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5" type="body"/>
          </p:nvPr>
        </p:nvSpPr>
        <p:spPr>
          <a:xfrm>
            <a:off x="5606586" y="2736000"/>
            <a:ext cx="3554219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/>
        </p:nvSpPr>
        <p:spPr>
          <a:xfrm>
            <a:off x="9315641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- One column">
  <p:cSld name="White - One colum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5"/>
          <p:cNvPicPr preferRelativeResize="0"/>
          <p:nvPr/>
        </p:nvPicPr>
        <p:blipFill rotWithShape="1">
          <a:blip r:embed="rId2">
            <a:alphaModFix/>
          </a:blip>
          <a:srcRect b="0" l="331" r="3921" t="3614"/>
          <a:stretch/>
        </p:blipFill>
        <p:spPr>
          <a:xfrm>
            <a:off x="1" y="0"/>
            <a:ext cx="12191999" cy="6858000"/>
          </a:xfrm>
          <a:custGeom>
            <a:rect b="b" l="l" r="r" t="t"/>
            <a:pathLst>
              <a:path extrusionOk="0" h="6858000" w="12191999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4" name="Google Shape;64;p25"/>
          <p:cNvSpPr/>
          <p:nvPr/>
        </p:nvSpPr>
        <p:spPr>
          <a:xfrm>
            <a:off x="1" y="0"/>
            <a:ext cx="11409463" cy="6858000"/>
          </a:xfrm>
          <a:custGeom>
            <a:rect b="b" l="l" r="r" t="t"/>
            <a:pathLst>
              <a:path extrusionOk="0" h="6858000" w="11409463">
                <a:moveTo>
                  <a:pt x="0" y="0"/>
                </a:moveTo>
                <a:lnTo>
                  <a:pt x="10809466" y="0"/>
                </a:lnTo>
                <a:lnTo>
                  <a:pt x="114094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73333"/>
                </a:srgbClr>
              </a:gs>
              <a:gs pos="55000">
                <a:srgbClr val="000000">
                  <a:alpha val="97254"/>
                </a:srgbClr>
              </a:gs>
              <a:gs pos="100000">
                <a:srgbClr val="000000">
                  <a:alpha val="97254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65" name="Google Shape;65;p25"/>
          <p:cNvPicPr preferRelativeResize="0"/>
          <p:nvPr/>
        </p:nvPicPr>
        <p:blipFill rotWithShape="1">
          <a:blip r:embed="rId3">
            <a:alphaModFix/>
          </a:blip>
          <a:srcRect b="0" l="33230" r="13749" t="17599"/>
          <a:stretch/>
        </p:blipFill>
        <p:spPr>
          <a:xfrm rot="5100000">
            <a:off x="7826160" y="3346216"/>
            <a:ext cx="6719932" cy="36063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5"/>
          <p:cNvSpPr/>
          <p:nvPr/>
        </p:nvSpPr>
        <p:spPr>
          <a:xfrm>
            <a:off x="0" y="0"/>
            <a:ext cx="12192000" cy="56018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7" name="Google Shape;67;p25"/>
          <p:cNvSpPr txBox="1"/>
          <p:nvPr>
            <p:ph idx="1" type="body"/>
          </p:nvPr>
        </p:nvSpPr>
        <p:spPr>
          <a:xfrm>
            <a:off x="720000" y="942448"/>
            <a:ext cx="8025766" cy="1557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8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2" type="body"/>
          </p:nvPr>
        </p:nvSpPr>
        <p:spPr>
          <a:xfrm>
            <a:off x="719999" y="2730852"/>
            <a:ext cx="9000000" cy="2055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Yellow text on a black background&#10;&#10;Description automatically generated" id="69" name="Google Shape;6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001" y="5867400"/>
            <a:ext cx="1839908" cy="7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5"/>
          <p:cNvSpPr txBox="1"/>
          <p:nvPr/>
        </p:nvSpPr>
        <p:spPr>
          <a:xfrm>
            <a:off x="9315641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- Two column">
  <p:cSld name="White - Two colum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6"/>
          <p:cNvPicPr preferRelativeResize="0"/>
          <p:nvPr/>
        </p:nvPicPr>
        <p:blipFill rotWithShape="1">
          <a:blip r:embed="rId2">
            <a:alphaModFix/>
          </a:blip>
          <a:srcRect b="0" l="331" r="3921" t="3614"/>
          <a:stretch/>
        </p:blipFill>
        <p:spPr>
          <a:xfrm>
            <a:off x="1" y="0"/>
            <a:ext cx="12191999" cy="6858000"/>
          </a:xfrm>
          <a:custGeom>
            <a:rect b="b" l="l" r="r" t="t"/>
            <a:pathLst>
              <a:path extrusionOk="0" h="6858000" w="12191999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3" name="Google Shape;73;p26"/>
          <p:cNvSpPr/>
          <p:nvPr/>
        </p:nvSpPr>
        <p:spPr>
          <a:xfrm>
            <a:off x="1" y="0"/>
            <a:ext cx="11409463" cy="6858000"/>
          </a:xfrm>
          <a:custGeom>
            <a:rect b="b" l="l" r="r" t="t"/>
            <a:pathLst>
              <a:path extrusionOk="0" h="6858000" w="11409463">
                <a:moveTo>
                  <a:pt x="0" y="0"/>
                </a:moveTo>
                <a:lnTo>
                  <a:pt x="10809466" y="0"/>
                </a:lnTo>
                <a:lnTo>
                  <a:pt x="114094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73333"/>
                </a:srgbClr>
              </a:gs>
              <a:gs pos="55000">
                <a:srgbClr val="000000">
                  <a:alpha val="97254"/>
                </a:srgbClr>
              </a:gs>
              <a:gs pos="100000">
                <a:srgbClr val="000000">
                  <a:alpha val="97254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74" name="Google Shape;74;p26"/>
          <p:cNvPicPr preferRelativeResize="0"/>
          <p:nvPr/>
        </p:nvPicPr>
        <p:blipFill rotWithShape="1">
          <a:blip r:embed="rId3">
            <a:alphaModFix/>
          </a:blip>
          <a:srcRect b="0" l="31379" r="13697" t="254"/>
          <a:stretch/>
        </p:blipFill>
        <p:spPr>
          <a:xfrm rot="5100000">
            <a:off x="7733541" y="3191522"/>
            <a:ext cx="6960944" cy="4365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6"/>
          <p:cNvSpPr/>
          <p:nvPr/>
        </p:nvSpPr>
        <p:spPr>
          <a:xfrm>
            <a:off x="0" y="0"/>
            <a:ext cx="12192000" cy="56018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>
            <a:off x="720000" y="942448"/>
            <a:ext cx="8025766" cy="1557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8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Yellow text on a black background&#10;&#10;Description automatically generated" id="77" name="Google Shape;7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001" y="5867400"/>
            <a:ext cx="1839908" cy="7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6"/>
          <p:cNvSpPr txBox="1"/>
          <p:nvPr>
            <p:ph idx="2" type="body"/>
          </p:nvPr>
        </p:nvSpPr>
        <p:spPr>
          <a:xfrm>
            <a:off x="720002" y="3200400"/>
            <a:ext cx="4375612" cy="2059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3" type="body"/>
          </p:nvPr>
        </p:nvSpPr>
        <p:spPr>
          <a:xfrm>
            <a:off x="720000" y="2736000"/>
            <a:ext cx="3554219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4" type="body"/>
          </p:nvPr>
        </p:nvSpPr>
        <p:spPr>
          <a:xfrm>
            <a:off x="5606588" y="3200400"/>
            <a:ext cx="4375612" cy="2059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5" type="body"/>
          </p:nvPr>
        </p:nvSpPr>
        <p:spPr>
          <a:xfrm>
            <a:off x="5606586" y="2736000"/>
            <a:ext cx="3554219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/>
        </p:nvSpPr>
        <p:spPr>
          <a:xfrm>
            <a:off x="9315641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7"/>
          <p:cNvPicPr preferRelativeResize="0"/>
          <p:nvPr/>
        </p:nvPicPr>
        <p:blipFill rotWithShape="1">
          <a:blip r:embed="rId2">
            <a:alphaModFix/>
          </a:blip>
          <a:srcRect b="0" l="332" r="331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7"/>
          <p:cNvPicPr preferRelativeResize="0"/>
          <p:nvPr/>
        </p:nvPicPr>
        <p:blipFill rotWithShape="1">
          <a:blip r:embed="rId3">
            <a:alphaModFix/>
          </a:blip>
          <a:srcRect b="0" l="31379" r="13695" t="922"/>
          <a:stretch/>
        </p:blipFill>
        <p:spPr>
          <a:xfrm rot="5100000">
            <a:off x="7732085" y="3193112"/>
            <a:ext cx="6960944" cy="4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86" name="Google Shape;86;p27"/>
          <p:cNvPicPr preferRelativeResize="0"/>
          <p:nvPr/>
        </p:nvPicPr>
        <p:blipFill rotWithShape="1">
          <a:blip r:embed="rId4">
            <a:alphaModFix/>
          </a:blip>
          <a:srcRect b="23673" l="0" r="13881" t="2462"/>
          <a:stretch/>
        </p:blipFill>
        <p:spPr>
          <a:xfrm>
            <a:off x="7725023" y="1"/>
            <a:ext cx="446697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7"/>
          <p:cNvSpPr/>
          <p:nvPr/>
        </p:nvSpPr>
        <p:spPr>
          <a:xfrm>
            <a:off x="1" y="0"/>
            <a:ext cx="11409463" cy="6858000"/>
          </a:xfrm>
          <a:custGeom>
            <a:rect b="b" l="l" r="r" t="t"/>
            <a:pathLst>
              <a:path extrusionOk="0" h="6858000" w="11409463">
                <a:moveTo>
                  <a:pt x="0" y="0"/>
                </a:moveTo>
                <a:lnTo>
                  <a:pt x="10809466" y="0"/>
                </a:lnTo>
                <a:lnTo>
                  <a:pt x="1140946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69803"/>
                </a:srgbClr>
              </a:gs>
              <a:gs pos="48000">
                <a:srgbClr val="000000">
                  <a:alpha val="97647"/>
                </a:srgbClr>
              </a:gs>
              <a:gs pos="100000">
                <a:srgbClr val="000000">
                  <a:alpha val="97647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Yellow text on a black background&#10;&#10;Description automatically generated" id="88" name="Google Shape;8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0001" y="5867400"/>
            <a:ext cx="1839908" cy="7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7"/>
          <p:cNvSpPr txBox="1"/>
          <p:nvPr/>
        </p:nvSpPr>
        <p:spPr>
          <a:xfrm>
            <a:off x="9315641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 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8"/>
          <p:cNvPicPr preferRelativeResize="0"/>
          <p:nvPr/>
        </p:nvPicPr>
        <p:blipFill rotWithShape="1">
          <a:blip r:embed="rId2">
            <a:alphaModFix/>
          </a:blip>
          <a:srcRect b="0" l="3935" r="3936" t="7256"/>
          <a:stretch/>
        </p:blipFill>
        <p:spPr>
          <a:xfrm>
            <a:off x="1" y="0"/>
            <a:ext cx="12191999" cy="6858000"/>
          </a:xfrm>
          <a:custGeom>
            <a:rect b="b" l="l" r="r" t="t"/>
            <a:pathLst>
              <a:path extrusionOk="0" h="6858000" w="12191999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92" name="Google Shape;92;p28"/>
          <p:cNvPicPr preferRelativeResize="0"/>
          <p:nvPr/>
        </p:nvPicPr>
        <p:blipFill rotWithShape="1">
          <a:blip r:embed="rId3">
            <a:alphaModFix/>
          </a:blip>
          <a:srcRect b="3052" l="3010" r="3349" t="1"/>
          <a:stretch/>
        </p:blipFill>
        <p:spPr>
          <a:xfrm rot="300000">
            <a:off x="-81154" y="723039"/>
            <a:ext cx="12321135" cy="424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93" name="Google Shape;93;p28"/>
          <p:cNvPicPr preferRelativeResize="0"/>
          <p:nvPr/>
        </p:nvPicPr>
        <p:blipFill rotWithShape="1">
          <a:blip r:embed="rId4">
            <a:alphaModFix/>
          </a:blip>
          <a:srcRect b="22030" l="0" r="3236" t="4104"/>
          <a:stretch/>
        </p:blipFill>
        <p:spPr>
          <a:xfrm>
            <a:off x="7172868" y="1"/>
            <a:ext cx="50191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8"/>
          <p:cNvSpPr/>
          <p:nvPr/>
        </p:nvSpPr>
        <p:spPr>
          <a:xfrm>
            <a:off x="1" y="522248"/>
            <a:ext cx="12192000" cy="6335753"/>
          </a:xfrm>
          <a:custGeom>
            <a:rect b="b" l="l" r="r" t="t"/>
            <a:pathLst>
              <a:path extrusionOk="0" h="6335753" w="12192000">
                <a:moveTo>
                  <a:pt x="0" y="0"/>
                </a:moveTo>
                <a:lnTo>
                  <a:pt x="12192000" y="1066661"/>
                </a:lnTo>
                <a:lnTo>
                  <a:pt x="12192000" y="6335753"/>
                </a:lnTo>
                <a:lnTo>
                  <a:pt x="0" y="6335753"/>
                </a:lnTo>
                <a:close/>
              </a:path>
            </a:pathLst>
          </a:custGeom>
          <a:gradFill>
            <a:gsLst>
              <a:gs pos="0">
                <a:srgbClr val="000000">
                  <a:alpha val="73333"/>
                </a:srgbClr>
              </a:gs>
              <a:gs pos="44000">
                <a:srgbClr val="000000">
                  <a:alpha val="97647"/>
                </a:srgbClr>
              </a:gs>
              <a:gs pos="100000">
                <a:srgbClr val="000000">
                  <a:alpha val="97647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Yellow text on a black background&#10;&#10;Description automatically generated" id="95" name="Google Shape;9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0001" y="5867400"/>
            <a:ext cx="1839908" cy="7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8"/>
          <p:cNvSpPr txBox="1"/>
          <p:nvPr/>
        </p:nvSpPr>
        <p:spPr>
          <a:xfrm>
            <a:off x="9948104" y="6352401"/>
            <a:ext cx="20381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Ultimate EUC Event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392074" y="176860"/>
            <a:ext cx="11407851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/>
          <p:nvPr>
            <p:ph idx="1" type="body"/>
          </p:nvPr>
        </p:nvSpPr>
        <p:spPr>
          <a:xfrm>
            <a:off x="914401" y="3552597"/>
            <a:ext cx="9220199" cy="1738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/>
          <p:nvPr>
            <p:ph idx="2" type="pic"/>
          </p:nvPr>
        </p:nvSpPr>
        <p:spPr>
          <a:xfrm>
            <a:off x="1676400" y="799735"/>
            <a:ext cx="8839200" cy="43818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/>
          <p:nvPr>
            <p:ph idx="2" type="pic"/>
          </p:nvPr>
        </p:nvSpPr>
        <p:spPr>
          <a:xfrm>
            <a:off x="1753994" y="951059"/>
            <a:ext cx="3886200" cy="3925742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12"/>
          <p:cNvSpPr/>
          <p:nvPr>
            <p:ph idx="3" type="pic"/>
          </p:nvPr>
        </p:nvSpPr>
        <p:spPr>
          <a:xfrm>
            <a:off x="6477000" y="951059"/>
            <a:ext cx="3886200" cy="39257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/>
          <p:nvPr>
            <p:ph idx="2" type="pic"/>
          </p:nvPr>
        </p:nvSpPr>
        <p:spPr>
          <a:xfrm>
            <a:off x="1676400" y="799735"/>
            <a:ext cx="8839200" cy="43818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/>
          <p:nvPr>
            <p:ph idx="2" type="pic"/>
          </p:nvPr>
        </p:nvSpPr>
        <p:spPr>
          <a:xfrm>
            <a:off x="1753994" y="951059"/>
            <a:ext cx="3886200" cy="3925742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14"/>
          <p:cNvSpPr/>
          <p:nvPr>
            <p:ph idx="3" type="pic"/>
          </p:nvPr>
        </p:nvSpPr>
        <p:spPr>
          <a:xfrm>
            <a:off x="6477000" y="951059"/>
            <a:ext cx="3886200" cy="39257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/>
          <p:nvPr>
            <p:ph idx="2" type="pic"/>
          </p:nvPr>
        </p:nvSpPr>
        <p:spPr>
          <a:xfrm>
            <a:off x="1561464" y="645472"/>
            <a:ext cx="9011920" cy="48056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/>
          <p:nvPr>
            <p:ph idx="2" type="pic"/>
          </p:nvPr>
        </p:nvSpPr>
        <p:spPr>
          <a:xfrm>
            <a:off x="1561464" y="645472"/>
            <a:ext cx="9011920" cy="4805679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16"/>
          <p:cNvSpPr txBox="1"/>
          <p:nvPr/>
        </p:nvSpPr>
        <p:spPr>
          <a:xfrm>
            <a:off x="-1453896" y="398678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"/>
          <p:cNvSpPr/>
          <p:nvPr>
            <p:ph idx="2" type="pic"/>
          </p:nvPr>
        </p:nvSpPr>
        <p:spPr>
          <a:xfrm>
            <a:off x="-1" y="0"/>
            <a:ext cx="12191999" cy="560186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/>
          <p:nvPr>
            <p:ph idx="2" type="pic"/>
          </p:nvPr>
        </p:nvSpPr>
        <p:spPr>
          <a:xfrm>
            <a:off x="-1" y="0"/>
            <a:ext cx="12191999" cy="560186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/>
          <p:nvPr>
            <p:ph idx="1" type="body"/>
          </p:nvPr>
        </p:nvSpPr>
        <p:spPr>
          <a:xfrm>
            <a:off x="720000" y="942448"/>
            <a:ext cx="6424893" cy="1557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89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74" name="Google Shape;174;p2"/>
          <p:cNvSpPr txBox="1"/>
          <p:nvPr>
            <p:ph idx="2" type="body"/>
          </p:nvPr>
        </p:nvSpPr>
        <p:spPr>
          <a:xfrm>
            <a:off x="720000" y="2736000"/>
            <a:ext cx="7204800" cy="20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/>
          <p:nvPr>
            <p:ph idx="1" type="body"/>
          </p:nvPr>
        </p:nvSpPr>
        <p:spPr>
          <a:xfrm>
            <a:off x="720000" y="942448"/>
            <a:ext cx="8025766" cy="1557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89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0" name="Google Shape;180;p3"/>
          <p:cNvSpPr txBox="1"/>
          <p:nvPr>
            <p:ph idx="2" type="body"/>
          </p:nvPr>
        </p:nvSpPr>
        <p:spPr>
          <a:xfrm>
            <a:off x="720000" y="2736000"/>
            <a:ext cx="9000000" cy="20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/>
          <p:nvPr>
            <p:ph idx="1" type="body"/>
          </p:nvPr>
        </p:nvSpPr>
        <p:spPr>
          <a:xfrm>
            <a:off x="720000" y="942448"/>
            <a:ext cx="6424893" cy="1557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89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6" name="Google Shape;186;p4"/>
          <p:cNvSpPr txBox="1"/>
          <p:nvPr>
            <p:ph idx="2" type="body"/>
          </p:nvPr>
        </p:nvSpPr>
        <p:spPr>
          <a:xfrm>
            <a:off x="720000" y="2736000"/>
            <a:ext cx="5528400" cy="20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/>
          <p:nvPr>
            <p:ph idx="1" type="body"/>
          </p:nvPr>
        </p:nvSpPr>
        <p:spPr>
          <a:xfrm>
            <a:off x="720000" y="942448"/>
            <a:ext cx="8025766" cy="1557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89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2" name="Google Shape;192;p5"/>
          <p:cNvSpPr txBox="1"/>
          <p:nvPr>
            <p:ph idx="2" type="body"/>
          </p:nvPr>
        </p:nvSpPr>
        <p:spPr>
          <a:xfrm>
            <a:off x="720002" y="3200400"/>
            <a:ext cx="4375612" cy="2059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3" name="Google Shape;193;p5"/>
          <p:cNvSpPr txBox="1"/>
          <p:nvPr>
            <p:ph idx="3" type="body"/>
          </p:nvPr>
        </p:nvSpPr>
        <p:spPr>
          <a:xfrm>
            <a:off x="720000" y="2736000"/>
            <a:ext cx="3554219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4" name="Google Shape;194;p5"/>
          <p:cNvSpPr txBox="1"/>
          <p:nvPr>
            <p:ph idx="4" type="body"/>
          </p:nvPr>
        </p:nvSpPr>
        <p:spPr>
          <a:xfrm>
            <a:off x="5606588" y="3200400"/>
            <a:ext cx="4375612" cy="2059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5" name="Google Shape;195;p5"/>
          <p:cNvSpPr txBox="1"/>
          <p:nvPr>
            <p:ph idx="5" type="body"/>
          </p:nvPr>
        </p:nvSpPr>
        <p:spPr>
          <a:xfrm>
            <a:off x="5606586" y="2736000"/>
            <a:ext cx="3554219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 txBox="1"/>
          <p:nvPr>
            <p:ph idx="1" type="body"/>
          </p:nvPr>
        </p:nvSpPr>
        <p:spPr>
          <a:xfrm>
            <a:off x="720000" y="942448"/>
            <a:ext cx="8025766" cy="1557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8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1" name="Google Shape;201;p6"/>
          <p:cNvSpPr txBox="1"/>
          <p:nvPr>
            <p:ph idx="2" type="body"/>
          </p:nvPr>
        </p:nvSpPr>
        <p:spPr>
          <a:xfrm>
            <a:off x="719999" y="2730852"/>
            <a:ext cx="9000000" cy="2055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>
            <p:ph idx="1" type="body"/>
          </p:nvPr>
        </p:nvSpPr>
        <p:spPr>
          <a:xfrm>
            <a:off x="720000" y="942448"/>
            <a:ext cx="8025766" cy="1557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8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7" name="Google Shape;207;p7"/>
          <p:cNvSpPr txBox="1"/>
          <p:nvPr>
            <p:ph idx="2" type="body"/>
          </p:nvPr>
        </p:nvSpPr>
        <p:spPr>
          <a:xfrm>
            <a:off x="720002" y="3200400"/>
            <a:ext cx="4375612" cy="2059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8" name="Google Shape;208;p7"/>
          <p:cNvSpPr txBox="1"/>
          <p:nvPr>
            <p:ph idx="3" type="body"/>
          </p:nvPr>
        </p:nvSpPr>
        <p:spPr>
          <a:xfrm>
            <a:off x="720000" y="2736000"/>
            <a:ext cx="3554219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9" name="Google Shape;209;p7"/>
          <p:cNvSpPr txBox="1"/>
          <p:nvPr>
            <p:ph idx="4" type="body"/>
          </p:nvPr>
        </p:nvSpPr>
        <p:spPr>
          <a:xfrm>
            <a:off x="5606588" y="3200400"/>
            <a:ext cx="4375612" cy="2059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0" name="Google Shape;210;p7"/>
          <p:cNvSpPr txBox="1"/>
          <p:nvPr>
            <p:ph idx="5" type="body"/>
          </p:nvPr>
        </p:nvSpPr>
        <p:spPr>
          <a:xfrm>
            <a:off x="5606586" y="2736000"/>
            <a:ext cx="3554219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2024-02-06T09:43:15Z</dcterms:created>
  <dc:creator>Carl Gersh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2024-02-06T00:00:00Z</vt:filetime>
  </property>
  <property fmtid="{D5CDD505-2E9C-101B-9397-08002B2CF9AE}" pid="5" name="Producer">
    <vt:lpwstr>Microsoft® PowerPoint® for Microsoft 365</vt:lpwstr>
  </property>
</Properties>
</file>